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xm1x9ibCO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IqWPohGmm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wWJyy24So" TargetMode="External"/><Relationship Id="rId2" Type="http://schemas.openxmlformats.org/officeDocument/2006/relationships/hyperlink" Target="https://www.youtube.com/watch?v=vsMBA-1g-5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eIuYLaw9k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jBKxPWo12f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2.2 Media: Tools and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9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Pencil-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www.youtube.com/watch?v=xm1x9ibCO28</a:t>
            </a:r>
            <a:endParaRPr lang="en-US" dirty="0" smtClean="0"/>
          </a:p>
          <a:p>
            <a:r>
              <a:rPr lang="en-US" dirty="0" smtClean="0"/>
              <a:t>Charcoal- teacher example</a:t>
            </a:r>
          </a:p>
          <a:p>
            <a:r>
              <a:rPr lang="en-US" dirty="0" smtClean="0"/>
              <a:t>Ink- teacher example</a:t>
            </a:r>
          </a:p>
          <a:p>
            <a:r>
              <a:rPr lang="en-US" dirty="0" smtClean="0"/>
              <a:t>Pastel-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711" y="3663584"/>
            <a:ext cx="4278737" cy="30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Fresco-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50" y="2156138"/>
            <a:ext cx="6842390" cy="45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 Paint</a:t>
            </a:r>
            <a:endParaRPr lang="en-US" dirty="0"/>
          </a:p>
          <a:p>
            <a:r>
              <a:rPr lang="en-US" dirty="0"/>
              <a:t>Oil-teacher example</a:t>
            </a:r>
          </a:p>
          <a:p>
            <a:r>
              <a:rPr lang="en-US" dirty="0"/>
              <a:t>Watercolor- </a:t>
            </a:r>
            <a:r>
              <a:rPr lang="en-US" dirty="0">
                <a:hlinkClick r:id="rId2"/>
              </a:rPr>
              <a:t>https://www.youtube.com/watch?v=ZIqWPohGmmM</a:t>
            </a:r>
            <a:endParaRPr lang="en-US" dirty="0"/>
          </a:p>
          <a:p>
            <a:r>
              <a:rPr lang="en-US" dirty="0" smtClean="0"/>
              <a:t>Acrylic-Teacher example</a:t>
            </a:r>
            <a:endParaRPr lang="en-US" dirty="0"/>
          </a:p>
          <a:p>
            <a:r>
              <a:rPr lang="en-US" dirty="0"/>
              <a:t>Collage- teacher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Printmaking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Woodcut-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www.youtube.com/watch?v=vsMBA-1g-5U</a:t>
            </a:r>
            <a:endParaRPr lang="en-US" dirty="0" smtClean="0"/>
          </a:p>
          <a:p>
            <a:r>
              <a:rPr lang="en-US" dirty="0" smtClean="0"/>
              <a:t>Intaglio-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www.youtube.com/watch?v=VRwWJyy24So</a:t>
            </a:r>
            <a:endParaRPr lang="en-US" dirty="0" smtClean="0"/>
          </a:p>
          <a:p>
            <a:pPr lvl="0"/>
            <a:r>
              <a:rPr lang="en-US" dirty="0" smtClean="0"/>
              <a:t>Linocut-</a:t>
            </a:r>
            <a:r>
              <a:rPr lang="en-US" dirty="0">
                <a:solidFill>
                  <a:prstClr val="white"/>
                </a:solidFill>
              </a:rPr>
              <a:t>teacher </a:t>
            </a:r>
            <a:r>
              <a:rPr lang="en-US" dirty="0" smtClean="0">
                <a:solidFill>
                  <a:prstClr val="white"/>
                </a:solidFill>
              </a:rPr>
              <a:t>examples</a:t>
            </a:r>
            <a:endParaRPr lang="en-US" dirty="0" smtClean="0"/>
          </a:p>
          <a:p>
            <a:r>
              <a:rPr lang="en-US" dirty="0" smtClean="0"/>
              <a:t>Lithograph-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www.youtube.com/watch?v=NeIuYLaw9ks</a:t>
            </a:r>
            <a:endParaRPr lang="en-US" dirty="0" smtClean="0"/>
          </a:p>
          <a:p>
            <a:r>
              <a:rPr lang="en-US" dirty="0" smtClean="0"/>
              <a:t>Serigraph- also known as silk screen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7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Sculpture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sz="2400" dirty="0" smtClean="0"/>
              <a:t>Bronze-</a:t>
            </a:r>
          </a:p>
          <a:p>
            <a:r>
              <a:rPr lang="en-US" dirty="0" smtClean="0"/>
              <a:t>Steel-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69" y="581494"/>
            <a:ext cx="2796325" cy="4110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74" y="3301978"/>
            <a:ext cx="50958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0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Sculpture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sz="2400" dirty="0" smtClean="0">
                <a:solidFill>
                  <a:prstClr val="white"/>
                </a:solidFill>
              </a:rPr>
              <a:t>             Wood-</a:t>
            </a:r>
            <a:endParaRPr lang="en-US" sz="2400" dirty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Marble-</a:t>
            </a: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Plastic</a:t>
            </a:r>
            <a:endParaRPr lang="en-US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43" y="249528"/>
            <a:ext cx="3110924" cy="4361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87" y="2867266"/>
            <a:ext cx="5037048" cy="37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Fibers-teacher example</a:t>
            </a:r>
          </a:p>
          <a:p>
            <a:r>
              <a:rPr lang="en-US" dirty="0" smtClean="0"/>
              <a:t>Glass-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www.youtube.com/watch?v=jBKxPWo12f4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Clay-teacher example</a:t>
            </a:r>
          </a:p>
          <a:p>
            <a:r>
              <a:rPr lang="en-US" dirty="0" smtClean="0"/>
              <a:t>Furniture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20" y="3193961"/>
            <a:ext cx="3001851" cy="33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218994"/>
            <a:ext cx="1993565" cy="1091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63" y="480259"/>
            <a:ext cx="4816400" cy="6033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017" y="3310273"/>
            <a:ext cx="3714750" cy="33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589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115</TotalTime>
  <Words>80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2.2 Media: Tools and Materials</vt:lpstr>
      <vt:lpstr>Drawing Media</vt:lpstr>
      <vt:lpstr>Painting Media</vt:lpstr>
      <vt:lpstr>Painting media</vt:lpstr>
      <vt:lpstr>Printmaking Media</vt:lpstr>
      <vt:lpstr>Sculpture Media</vt:lpstr>
      <vt:lpstr>Sculpture Media</vt:lpstr>
      <vt:lpstr>Crafts</vt:lpstr>
      <vt:lpstr>Crafts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Media: Tools and Materials</dc:title>
  <dc:creator>Kristen Treglown</dc:creator>
  <cp:lastModifiedBy>Kristen Treglown</cp:lastModifiedBy>
  <cp:revision>6</cp:revision>
  <dcterms:created xsi:type="dcterms:W3CDTF">2017-08-17T14:40:49Z</dcterms:created>
  <dcterms:modified xsi:type="dcterms:W3CDTF">2017-08-17T16:36:17Z</dcterms:modified>
</cp:coreProperties>
</file>